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62" r:id="rId6"/>
    <p:sldId id="260" r:id="rId7"/>
    <p:sldId id="267" r:id="rId8"/>
    <p:sldId id="263" r:id="rId9"/>
    <p:sldId id="264" r:id="rId10"/>
    <p:sldId id="268" r:id="rId11"/>
    <p:sldId id="270" r:id="rId12"/>
    <p:sldId id="271" r:id="rId13"/>
    <p:sldId id="273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9267" autoAdjust="0"/>
  </p:normalViewPr>
  <p:slideViewPr>
    <p:cSldViewPr>
      <p:cViewPr>
        <p:scale>
          <a:sx n="97" d="100"/>
          <a:sy n="97" d="100"/>
        </p:scale>
        <p:origin x="-103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3240360" cy="1800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Гаджиевой Юлдуз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Магомедкамильевны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Воспитателя 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МБДОУ «Детский сад №67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«Родничок»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Махачкалы.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46640" cy="1296143"/>
          </a:xfrm>
        </p:spPr>
        <p:txBody>
          <a:bodyPr/>
          <a:lstStyle/>
          <a:p>
            <a:r>
              <a:rPr lang="ru-RU" i="1" dirty="0" smtClean="0">
                <a:latin typeface="Georgia" pitchFamily="18" charset="0"/>
              </a:rPr>
              <a:t>Портфолио </a:t>
            </a:r>
            <a:endParaRPr lang="ru-RU" i="1" dirty="0">
              <a:latin typeface="Georgia" pitchFamily="18" charset="0"/>
            </a:endParaRPr>
          </a:p>
        </p:txBody>
      </p:sp>
      <p:pic>
        <p:nvPicPr>
          <p:cNvPr id="5" name="Рисунок 4" descr="C:\Users\OKS\Desktop\PHOTO-2022-03-11-09-31-2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-2538" b="25781"/>
          <a:stretch/>
        </p:blipFill>
        <p:spPr bwMode="auto">
          <a:xfrm>
            <a:off x="4644008" y="1628800"/>
            <a:ext cx="3244964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60848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Детство существует вовсе</a:t>
            </a:r>
            <a:endParaRPr lang="ru-RU" sz="1200" dirty="0"/>
          </a:p>
          <a:p>
            <a:r>
              <a:rPr lang="ru-RU" sz="1200" b="1" i="1" dirty="0"/>
              <a:t>не назло воспитателям, оно – дар природы</a:t>
            </a:r>
            <a:endParaRPr lang="ru-RU" sz="1200" dirty="0"/>
          </a:p>
          <a:p>
            <a:r>
              <a:rPr lang="ru-RU" sz="1200" b="1" i="1" dirty="0"/>
              <a:t>человеку, чтобы тот вечно познавал необъятное.</a:t>
            </a:r>
            <a:endParaRPr lang="ru-RU" sz="1200" dirty="0"/>
          </a:p>
          <a:p>
            <a:r>
              <a:rPr lang="ru-RU" sz="1200" b="1" i="1" dirty="0"/>
              <a:t>Ш.А. </a:t>
            </a:r>
            <a:r>
              <a:rPr lang="ru-RU" sz="1200" b="1" i="1" dirty="0" err="1"/>
              <a:t>Амонашвили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На свете есть тысячи профессий, все они нужные и интересные. Но каждый человек должен выбрать ту, которая бы радовала его и приносила удовольствие. Выбор профессии – очень важный шаг в жизни каждого человека. Он напоминает точку отправления в маршруте будущей жизни, чем удачнее сделан выбор, тем интереснее, насыщеннее и успешней будет жизненный путь.</a:t>
            </a:r>
          </a:p>
          <a:p>
            <a:r>
              <a:rPr lang="ru-RU" sz="1200" dirty="0"/>
              <a:t>Моя профессия - воспитатель детского сада. Эта профессия заставляет меня забыть все проблемы, ощущать себя всегда здоровой, энергичной и всегда находиться в мире сказочного детства.</a:t>
            </a:r>
          </a:p>
          <a:p>
            <a:r>
              <a:rPr lang="ru-RU" sz="1200" dirty="0"/>
              <a:t>Детский сад – удивительный мир! Его обитатели – удивительные создания! Самая добрая, бескорыстная, доверчивая, чистая, простая душа ребенка вовлекает в общение и в желание работать с ним. При работе с детьми всегда кажется, что время летит незаметно. В детском саду я работаю два года и еще ни разу не пожалела о выборе своей профессии</a:t>
            </a:r>
            <a:r>
              <a:rPr lang="ru-RU" sz="1200" b="1" dirty="0"/>
              <a:t>.</a:t>
            </a:r>
            <a:r>
              <a:rPr lang="ru-RU" sz="1200" dirty="0"/>
              <a:t> Я рада, что я педагог дошкольного образования! Ведь отдавать себя детям, понимать их, находить радость в общении с ними, верить в то, что каждый из них – личность, – вот основные составляющие, на мой взгляд, настоящего педагога. Каждое утро я с радостью спешу к своим воспитанникам. С нетерпением жду их прихода. Ведь каждому нужно со мной поделиться, показать, какой они красивый рисунок нарисовали с мамой и папой, куда ходили на выходных и что там видели. А мне в свою очередь нужно сделать так, чтобы их день прошел насыщенным, интересным, познавательным. С ними мы учимся правильно держать карандаш, кисточку, разучиваем песни и стихотворения для утренника, экспериментируем, читаем, разыгрываем сказки.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04269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/>
              <a:t>Эссе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0100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 (2)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33" y="1021418"/>
            <a:ext cx="3480060" cy="4963122"/>
          </a:xfrm>
          <a:prstGeom prst="rect">
            <a:avLst/>
          </a:prstGeom>
        </p:spPr>
      </p:pic>
      <p:pic>
        <p:nvPicPr>
          <p:cNvPr id="5" name="Рисунок 4" descr="2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21418"/>
            <a:ext cx="3840798" cy="4994440"/>
          </a:xfrm>
          <a:prstGeom prst="rect">
            <a:avLst/>
          </a:prstGeom>
        </p:spPr>
      </p:pic>
      <p:pic>
        <p:nvPicPr>
          <p:cNvPr id="7170" name="Picture 2" descr="C:\Users\OKS\Desktop\PHOTO-2022-03-11-11-07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1944216" cy="25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KS\Desktop\PHOTO-2022-03-11-11-10-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02" y="1484784"/>
            <a:ext cx="3210393" cy="24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OKS\Desktop\PHOTO-2022-03-11-11-08-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84282"/>
            <a:ext cx="1850922" cy="24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OKS\Desktop\PHOTO-2022-03-11-10-58-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05122"/>
            <a:ext cx="1584176" cy="19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KS\Desktop\Отчет\фото\161650381597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98" y="3905122"/>
            <a:ext cx="1667385" cy="19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53" y="852279"/>
            <a:ext cx="3456384" cy="5544175"/>
          </a:xfrm>
          <a:prstGeom prst="rect">
            <a:avLst/>
          </a:prstGeom>
        </p:spPr>
      </p:pic>
      <p:pic>
        <p:nvPicPr>
          <p:cNvPr id="7" name="Рисунок 6" descr="2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316" y="841025"/>
            <a:ext cx="3794760" cy="514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OKS\Desktop\PHOTO-2022-03-11-09-49-39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95" y="1412776"/>
            <a:ext cx="2700300" cy="25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OKS\Desktop\PHOTO-2022-03-11-11-02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03" y="1367378"/>
            <a:ext cx="3070071" cy="40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KS\Desktop\PHOTO-2022-03-11-11-08-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932" r="-4497"/>
          <a:stretch/>
        </p:blipFill>
        <p:spPr bwMode="auto">
          <a:xfrm>
            <a:off x="1112793" y="3990908"/>
            <a:ext cx="2883141" cy="22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КРУЖОК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«Акварелька»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2" name="Picture 2" descr="C:\Users\OKS\Desktop\PHOTO-2022-03-11-10-52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159066"/>
            <a:ext cx="2880321" cy="277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KS\Desktop\PHOTO-2022-03-11-10-53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10" y="1087458"/>
            <a:ext cx="3667791" cy="27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KS\Desktop\PHOTO-2022-03-11-10-51-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8633" y="3708030"/>
            <a:ext cx="2214248" cy="29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с телефона фотки\100LGDSC\CAM0367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110" y="3820151"/>
            <a:ext cx="3567854" cy="2726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OKS\Desktop\IMG_3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312368" cy="44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OKS\Desktop\PHOTO-2022-03-11-09-49-39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OKS\Desktop\PHOTO-2022-03-11-09-47-5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OKS\Desktop\PHOTO-2022-03-11-09-49-39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7" y="908720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9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80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4752528" cy="4425355"/>
          </a:xfrm>
        </p:spPr>
        <p:txBody>
          <a:bodyPr>
            <a:normAutofit/>
          </a:bodyPr>
          <a:lstStyle/>
          <a:p>
            <a:pPr marL="72000" indent="0" algn="ctr">
              <a:spcBef>
                <a:spcPts val="0"/>
              </a:spcBef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340768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Содержание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Мое профессиональное кредо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Личные данные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Образование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Награды педагога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Основная цель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Самообразование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Достижения воспитателя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Эссе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Фотографии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Мое профессиональное кредо </a:t>
            </a:r>
            <a:endParaRPr lang="ru-RU" sz="32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6371" y="1772816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«Человек рождается не для того, чтобы бесследно исчезнуть никому неизвестной пылинкой. Человек оставляет себя прежде всего в человеке. В этом высшее счастье и смысл жизни</a:t>
            </a:r>
          </a:p>
          <a:p>
            <a:pPr algn="ctr"/>
            <a:r>
              <a:rPr lang="ru-RU" sz="1600" b="1" i="1" dirty="0" err="1" smtClean="0"/>
              <a:t>В.А.Сухомлинский</a:t>
            </a:r>
            <a:endParaRPr lang="ru-RU" sz="1600" b="1" i="1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pPr algn="ctr"/>
            <a:r>
              <a:rPr lang="ru-RU" sz="1600" b="1" i="1" dirty="0" smtClean="0"/>
              <a:t>Воспитание –не сумма мероприятий и приемов, а мудрое общение взрослого с живой душой ребенка</a:t>
            </a:r>
          </a:p>
          <a:p>
            <a:pPr algn="ctr"/>
            <a:r>
              <a:rPr lang="ru-RU" sz="1600" b="1" i="1" dirty="0" smtClean="0"/>
              <a:t>В.А. Сухомлинский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1468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Личные данные </a:t>
            </a:r>
            <a:endParaRPr lang="ru-RU" sz="3600" i="1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5760640" cy="3528392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ru-RU" sz="1600" i="1" dirty="0" smtClean="0"/>
              <a:t>Фамилия : Гаджиева </a:t>
            </a:r>
          </a:p>
          <a:p>
            <a:r>
              <a:rPr lang="ru-RU" sz="1600" i="1" dirty="0" smtClean="0"/>
              <a:t>Имя: Юлдуз</a:t>
            </a:r>
          </a:p>
          <a:p>
            <a:r>
              <a:rPr lang="ru-RU" sz="1600" i="1" dirty="0" smtClean="0"/>
              <a:t>Отчество: </a:t>
            </a:r>
            <a:r>
              <a:rPr lang="ru-RU" sz="1600" i="1" dirty="0" err="1" smtClean="0"/>
              <a:t>Магомедкамильевна</a:t>
            </a:r>
            <a:endParaRPr lang="ru-RU" sz="1600" i="1" dirty="0" smtClean="0"/>
          </a:p>
          <a:p>
            <a:r>
              <a:rPr lang="ru-RU" sz="1600" dirty="0" smtClean="0"/>
              <a:t>25.12.1987года рождения</a:t>
            </a:r>
          </a:p>
          <a:p>
            <a:r>
              <a:rPr lang="ru-RU" sz="1600" i="1" dirty="0" smtClean="0"/>
              <a:t>Место работы: МБДОУ «Детский сад №67 «Родничок»», г. Махачкала, воспитатель.</a:t>
            </a:r>
          </a:p>
          <a:p>
            <a:r>
              <a:rPr lang="ru-RU" sz="1600" i="1" dirty="0" smtClean="0"/>
              <a:t>Семейное положение: Замужем</a:t>
            </a:r>
          </a:p>
          <a:p>
            <a:r>
              <a:rPr lang="ru-RU" sz="1600" i="1" dirty="0" smtClean="0"/>
              <a:t>Муж: Юсупов </a:t>
            </a:r>
            <a:r>
              <a:rPr lang="ru-RU" sz="1600" i="1" dirty="0" err="1" smtClean="0"/>
              <a:t>Камиль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Алимсолтанович</a:t>
            </a:r>
            <a:endParaRPr lang="ru-RU" sz="1600" i="1" dirty="0" smtClean="0"/>
          </a:p>
          <a:p>
            <a:r>
              <a:rPr lang="ru-RU" sz="1600" i="1" dirty="0" smtClean="0"/>
              <a:t>Место работы : МВД ГИБДД</a:t>
            </a:r>
          </a:p>
          <a:p>
            <a:r>
              <a:rPr lang="ru-RU" sz="1600" i="1" dirty="0" smtClean="0"/>
              <a:t>Семья: Юсупова </a:t>
            </a:r>
            <a:r>
              <a:rPr lang="ru-RU" sz="1600" i="1" dirty="0" err="1" smtClean="0"/>
              <a:t>Айзанат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Камильевна</a:t>
            </a:r>
            <a:r>
              <a:rPr lang="ru-RU" sz="1600" i="1" dirty="0" smtClean="0"/>
              <a:t>, Юсупов </a:t>
            </a:r>
            <a:r>
              <a:rPr lang="ru-RU" sz="1600" i="1" dirty="0" err="1" smtClean="0"/>
              <a:t>Абубакр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Камилович</a:t>
            </a:r>
            <a:r>
              <a:rPr lang="ru-RU" sz="1600" i="1" dirty="0" smtClean="0"/>
              <a:t> , Юсупов </a:t>
            </a:r>
            <a:r>
              <a:rPr lang="ru-RU" sz="1600" i="1" dirty="0" err="1" smtClean="0"/>
              <a:t>Абузар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Камилович</a:t>
            </a:r>
            <a:r>
              <a:rPr lang="ru-RU" sz="1600" i="1" dirty="0" smtClean="0"/>
              <a:t>, Юсупова </a:t>
            </a:r>
            <a:r>
              <a:rPr lang="ru-RU" sz="1600" i="1" dirty="0" err="1" smtClean="0"/>
              <a:t>Аиша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Камильевна</a:t>
            </a:r>
            <a:r>
              <a:rPr lang="ru-RU" sz="1600" i="1" dirty="0" smtClean="0"/>
              <a:t>.</a:t>
            </a:r>
          </a:p>
          <a:p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480720" cy="936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Образование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1844824"/>
            <a:ext cx="7416824" cy="4247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Воспитатель</a:t>
            </a:r>
            <a:r>
              <a:rPr lang="ru-RU" sz="2400" b="1" i="1" dirty="0" smtClean="0"/>
              <a:t>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/>
              <a:t>О</a:t>
            </a:r>
            <a:r>
              <a:rPr lang="ru-RU" sz="2400" b="1" i="1" dirty="0" smtClean="0"/>
              <a:t>бразование высшее </a:t>
            </a:r>
          </a:p>
          <a:p>
            <a:r>
              <a:rPr lang="ru-RU" sz="2400" b="1" i="1" dirty="0" smtClean="0"/>
              <a:t>ДГПУ г. Буйнакск, год окончания  </a:t>
            </a:r>
            <a:r>
              <a:rPr lang="ru-RU" sz="2400" b="1" i="1" dirty="0"/>
              <a:t>01.06.2009 г., факультет «Педагогики и психологии</a:t>
            </a:r>
            <a:r>
              <a:rPr lang="ru-RU" sz="2400" b="1" i="1" dirty="0" smtClean="0"/>
              <a:t>» по специальности педагог-психолог.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/>
              <a:t>Общий стаж -16 лет , 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/>
              <a:t>Педагогический стаж -15 лет.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Курсы повышения квалификации по теме: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«Современные подходы к организации </a:t>
            </a:r>
            <a:r>
              <a:rPr kumimoji="0" lang="ru-RU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воспитательно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-образовательного процесса в условиях реализации ФГОС </a:t>
            </a:r>
            <a:r>
              <a:rPr lang="ru-RU" sz="2400" b="1" i="1" noProof="0" dirty="0" smtClean="0"/>
              <a:t>д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ошкольного образования: воспитатель  дошкольной образовательной организации», 21.11.2021г., Межрегиональный центр профессиональных компетенций, 72 ч., регистрационный номер 4435.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971600" y="764704"/>
            <a:ext cx="7344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/>
              <a:t>Диплом об образовании</a:t>
            </a:r>
            <a:endParaRPr lang="ru-RU" sz="4800" b="1" i="1" dirty="0"/>
          </a:p>
          <a:p>
            <a:pPr algn="ctr"/>
            <a:endParaRPr lang="ru-RU" sz="4800" b="1" i="1" dirty="0"/>
          </a:p>
        </p:txBody>
      </p:sp>
      <p:pic>
        <p:nvPicPr>
          <p:cNvPr id="1026" name="Picture 2" descr="C:\Users\OKS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9534"/>
            <a:ext cx="3168352" cy="43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OKS\Desktop\Scan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31606"/>
            <a:ext cx="3048990" cy="419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48883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+mn-lt"/>
              </a:rPr>
              <a:t>Награды в области образования  </a:t>
            </a:r>
            <a:endParaRPr lang="ru-RU" sz="3200" b="1" i="1" dirty="0">
              <a:latin typeface="+mn-lt"/>
            </a:endParaRPr>
          </a:p>
        </p:txBody>
      </p:sp>
      <p:pic>
        <p:nvPicPr>
          <p:cNvPr id="2050" name="Picture 2" descr="C:\Users\OKS\Desktop\Scan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233869" cy="44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6864" cy="489654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Основная цель педагогической моей деятельности</a:t>
            </a:r>
            <a:br>
              <a:rPr lang="ru-RU" sz="20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 это поддержка каждого ребенка на пути его саморазвития, самоутверждения и самопознания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+mn-lt"/>
              </a:rPr>
              <a:t>Задачи: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 помочь полноценному проживанию ребенком всех этапов детства (дошкольного возраста);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-помочь каждому ребенку научиться свободно общаться со сверстниками и взрослыми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-сделать образовательный процесс более увлекательным для детей;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-способствовать развитию и формированию у детей познавательной активности , самостоятельности, творчества;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-умение пользоваться разными источниками информации;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-поддерживать инициативы детей в различных видах деятельности;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-активно сотрудничать с родителями;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-Приобщать детей к социокультурным нормам, традициям семьи, общества и государства;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-к здоровому образу жизни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0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779096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Мое самообразование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25355"/>
          </a:xfrm>
        </p:spPr>
        <p:txBody>
          <a:bodyPr>
            <a:normAutofit fontScale="40000" lnSpcReduction="20000"/>
          </a:bodyPr>
          <a:lstStyle/>
          <a:p>
            <a:r>
              <a:rPr lang="ru-RU" sz="1600" dirty="0" smtClean="0"/>
              <a:t>                          </a:t>
            </a:r>
            <a:r>
              <a:rPr lang="ru-RU" sz="1600" dirty="0"/>
              <a:t>     </a:t>
            </a:r>
            <a:r>
              <a:rPr lang="ru-RU" sz="2500" dirty="0"/>
              <a:t>    </a:t>
            </a:r>
            <a:r>
              <a:rPr lang="ru-RU" sz="2500" dirty="0" smtClean="0"/>
              <a:t>«Формирование у дошкольников основ ЗОЖ»</a:t>
            </a:r>
          </a:p>
          <a:p>
            <a:endParaRPr lang="ru-RU" sz="2500" dirty="0"/>
          </a:p>
          <a:p>
            <a:r>
              <a:rPr lang="ru-RU" sz="2500" dirty="0" smtClean="0"/>
              <a:t>В </a:t>
            </a:r>
            <a:r>
              <a:rPr lang="ru-RU" sz="2500" dirty="0"/>
              <a:t>дошкольном возрасте  у ребенка закладываются основные навыки по формированию культуры здорового образа жизни, это самое благоприятное время для выработки правильных привычек, которые в сочетании с обучением дошкольников методам совершенствования и сохранения здоровья приведут к положительным результатам.</a:t>
            </a:r>
          </a:p>
          <a:p>
            <a:r>
              <a:rPr lang="ru-RU" sz="2500" dirty="0"/>
              <a:t> </a:t>
            </a:r>
          </a:p>
          <a:p>
            <a:r>
              <a:rPr lang="ru-RU" sz="2500" b="1" u="sng" dirty="0"/>
              <a:t>Цель</a:t>
            </a:r>
            <a:r>
              <a:rPr lang="ru-RU" sz="2500" b="1" dirty="0"/>
              <a:t>: </a:t>
            </a:r>
            <a:r>
              <a:rPr lang="ru-RU" sz="2500" dirty="0"/>
              <a:t>Сформировать у дошкольников основы здорового образа жизни</a:t>
            </a:r>
            <a:r>
              <a:rPr lang="ru-RU" sz="2500" b="1" dirty="0"/>
              <a:t>,</a:t>
            </a:r>
            <a:r>
              <a:rPr lang="ru-RU" sz="2500" dirty="0"/>
              <a:t> добиться осознанного выполнения правил </a:t>
            </a:r>
            <a:r>
              <a:rPr lang="ru-RU" sz="2500" dirty="0" err="1"/>
              <a:t>здоровьесбережения</a:t>
            </a:r>
            <a:r>
              <a:rPr lang="ru-RU" sz="2500" dirty="0"/>
              <a:t> и ответственного отношения как к собственному здоровью так и здоровью окружающих</a:t>
            </a:r>
            <a:r>
              <a:rPr lang="ru-RU" sz="2500" b="1" dirty="0"/>
              <a:t>.</a:t>
            </a:r>
            <a:endParaRPr lang="ru-RU" sz="2500" dirty="0"/>
          </a:p>
          <a:p>
            <a:r>
              <a:rPr lang="ru-RU" sz="2500" b="1" u="sng" dirty="0"/>
              <a:t>Задачи</a:t>
            </a:r>
            <a:r>
              <a:rPr lang="ru-RU" sz="2500" b="1" dirty="0"/>
              <a:t>:</a:t>
            </a:r>
            <a:endParaRPr lang="ru-RU" sz="2500" dirty="0"/>
          </a:p>
          <a:p>
            <a:r>
              <a:rPr lang="ru-RU" sz="2500" dirty="0"/>
              <a:t>• охрана и укрепление здоровья детей, совершенствование их физического развития, повышение сопротивляемости защитных свойств организма;</a:t>
            </a:r>
          </a:p>
          <a:p>
            <a:r>
              <a:rPr lang="ru-RU" sz="2500" dirty="0"/>
              <a:t>• формирование у детей и родителей осознанного отношения к своему здоровью;</a:t>
            </a:r>
          </a:p>
          <a:p>
            <a:r>
              <a:rPr lang="ru-RU" sz="2500" dirty="0"/>
              <a:t>• привлечение родителей к организации оздоровительной работы с детьми</a:t>
            </a:r>
            <a:r>
              <a:rPr lang="ru-RU" sz="2500" b="1" dirty="0"/>
              <a:t>.</a:t>
            </a:r>
            <a:endParaRPr lang="ru-RU" sz="2500" dirty="0"/>
          </a:p>
          <a:p>
            <a:r>
              <a:rPr lang="ru-RU" sz="2500" dirty="0"/>
              <a:t>• помочь ребенку создать целостное представление о своем теле,</a:t>
            </a:r>
          </a:p>
          <a:p>
            <a:r>
              <a:rPr lang="ru-RU" sz="2500" dirty="0"/>
              <a:t>• научить " слушать" и "слышать" свой организм;</a:t>
            </a:r>
          </a:p>
          <a:p>
            <a:r>
              <a:rPr lang="ru-RU" sz="2500" dirty="0"/>
              <a:t>• осознать </a:t>
            </a:r>
            <a:r>
              <a:rPr lang="ru-RU" sz="2500" dirty="0" err="1"/>
              <a:t>самоценность</a:t>
            </a:r>
            <a:r>
              <a:rPr lang="ru-RU" sz="2500" dirty="0"/>
              <a:t> своей и ценность жизни другого человека</a:t>
            </a:r>
            <a:r>
              <a:rPr lang="ru-RU" sz="2500" b="1" dirty="0"/>
              <a:t>;</a:t>
            </a:r>
            <a:endParaRPr lang="ru-RU" sz="2500" dirty="0"/>
          </a:p>
          <a:p>
            <a:r>
              <a:rPr lang="ru-RU" sz="2500" dirty="0"/>
              <a:t>• привить навыки профилактики и гигиены, развивать умение предвидеть возможные опасные для жизни</a:t>
            </a:r>
            <a:r>
              <a:rPr lang="ru-RU" sz="2500" b="1" dirty="0"/>
              <a:t> </a:t>
            </a:r>
            <a:r>
              <a:rPr lang="ru-RU" sz="2500" dirty="0"/>
              <a:t>последствия своих поступков для себя и своих сверстников;</a:t>
            </a:r>
          </a:p>
          <a:p>
            <a:r>
              <a:rPr lang="ru-RU" sz="2500" dirty="0"/>
              <a:t>• развивать охранительное самосознание</a:t>
            </a:r>
            <a:r>
              <a:rPr lang="ru-RU" sz="2500" b="1" dirty="0"/>
              <a:t>, </a:t>
            </a:r>
            <a:r>
              <a:rPr lang="ru-RU" sz="2500" dirty="0"/>
              <a:t>воспитывать уважение к жизни другого человека</a:t>
            </a:r>
            <a:r>
              <a:rPr lang="ru-RU" sz="2500" b="1" dirty="0"/>
              <a:t>,</a:t>
            </a:r>
            <a:r>
              <a:rPr lang="ru-RU" sz="2500" dirty="0"/>
              <a:t> умение сочувствовать, сопереживать чужой боли;</a:t>
            </a:r>
          </a:p>
          <a:p>
            <a:r>
              <a:rPr lang="ru-RU" sz="2500" dirty="0"/>
              <a:t>• научить ребенка обращаться с опасными для здоровья веществами</a:t>
            </a:r>
            <a:r>
              <a:rPr lang="ru-RU" sz="2500" b="1" dirty="0"/>
              <a:t>;</a:t>
            </a:r>
            <a:endParaRPr lang="ru-RU" sz="2500" dirty="0"/>
          </a:p>
          <a:p>
            <a:r>
              <a:rPr lang="ru-RU" sz="2500" dirty="0"/>
              <a:t>• формировать правильное поведение ребенка в процессе выполнения всех видов деятельности.</a:t>
            </a:r>
          </a:p>
          <a:p>
            <a:r>
              <a:rPr lang="ru-RU" sz="2500" b="1" u="sng" dirty="0"/>
              <a:t>Ожидаемые результаты</a:t>
            </a:r>
            <a:r>
              <a:rPr lang="ru-RU" sz="2500" b="1" dirty="0"/>
              <a:t>:</a:t>
            </a:r>
            <a:endParaRPr lang="ru-RU" sz="2500" dirty="0"/>
          </a:p>
          <a:p>
            <a:r>
              <a:rPr lang="ru-RU" sz="2500" dirty="0"/>
              <a:t>• создание образовательной среды</a:t>
            </a:r>
            <a:r>
              <a:rPr lang="ru-RU" sz="2500" b="1" dirty="0"/>
              <a:t>, </a:t>
            </a:r>
            <a:r>
              <a:rPr lang="ru-RU" sz="2500" dirty="0"/>
              <a:t>формирующей здоровую, физически развитую, социально адаптированную, увлечённую спортом личность, сознательно использующую знания о здоровом образе жизни</a:t>
            </a:r>
            <a:r>
              <a:rPr lang="ru-RU" sz="2500" b="1" dirty="0"/>
              <a:t>;</a:t>
            </a:r>
            <a:endParaRPr lang="ru-RU" sz="2500" dirty="0"/>
          </a:p>
          <a:p>
            <a:r>
              <a:rPr lang="ru-RU" sz="2500" dirty="0"/>
              <a:t>• снижение показателя заболеваемости;</a:t>
            </a:r>
          </a:p>
          <a:p>
            <a:r>
              <a:rPr lang="ru-RU" sz="2500" dirty="0"/>
              <a:t>• положительная динамика показателей физического развития детей.</a:t>
            </a:r>
          </a:p>
          <a:p>
            <a:r>
              <a:rPr lang="ru-RU" sz="2500" dirty="0" smtClean="0"/>
              <a:t>                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4461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294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Портфолио </vt:lpstr>
      <vt:lpstr>Презентация PowerPoint</vt:lpstr>
      <vt:lpstr>Мое профессиональное кредо </vt:lpstr>
      <vt:lpstr>Личные данные </vt:lpstr>
      <vt:lpstr> Образование  </vt:lpstr>
      <vt:lpstr>Презентация PowerPoint</vt:lpstr>
      <vt:lpstr>Награды в области образования  </vt:lpstr>
      <vt:lpstr>Основная цель педагогической моей деятельности - это поддержка каждого ребенка на пути его саморазвития, самоутверждения и самопознания Задачи: - помочь полноценному проживанию ребенком всех этапов детства (дошкольного возраста); -помочь каждому ребенку научиться свободно общаться со сверстниками и взрослыми -сделать образовательный процесс более увлекательным для детей; -способствовать развитию и формированию у детей познавательной активности , самостоятельности, творчества;  -умение пользоваться разными источниками информации; -поддерживать инициативы детей в различных видах деятельности; -активно сотрудничать с родителями; -Приобщать детей к социокультурным нормам, традициям семьи, общества и государства; -к здоровому образу жизни</vt:lpstr>
      <vt:lpstr>Мое самообразование </vt:lpstr>
      <vt:lpstr>Презентация PowerPoint</vt:lpstr>
      <vt:lpstr>Презентация PowerPoint</vt:lpstr>
      <vt:lpstr>Презентация PowerPoint</vt:lpstr>
      <vt:lpstr>КРУЖОК «Акварелька»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OKS</cp:lastModifiedBy>
  <cp:revision>46</cp:revision>
  <dcterms:created xsi:type="dcterms:W3CDTF">2014-08-10T07:57:19Z</dcterms:created>
  <dcterms:modified xsi:type="dcterms:W3CDTF">2022-03-11T11:10:33Z</dcterms:modified>
</cp:coreProperties>
</file>